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tags/tag37.xml" ContentType="application/vnd.openxmlformats-officedocument.presentationml.tags+xml"/>
  <Override PartName="/ppt/notesSlides/notesSlide35.xml" ContentType="application/vnd.openxmlformats-officedocument.presentationml.notesSlide+xml"/>
  <Override PartName="/ppt/tags/tag38.xml" ContentType="application/vnd.openxmlformats-officedocument.presentationml.tags+xml"/>
  <Override PartName="/ppt/notesSlides/notesSlide36.xml" ContentType="application/vnd.openxmlformats-officedocument.presentationml.notesSlide+xml"/>
  <Override PartName="/ppt/tags/tag39.xml" ContentType="application/vnd.openxmlformats-officedocument.presentationml.tags+xml"/>
  <Override PartName="/ppt/notesSlides/notesSlide37.xml" ContentType="application/vnd.openxmlformats-officedocument.presentationml.notesSlide+xml"/>
  <Override PartName="/ppt/tags/tag40.xml" ContentType="application/vnd.openxmlformats-officedocument.presentationml.tags+xml"/>
  <Override PartName="/ppt/notesSlides/notesSlide38.xml" ContentType="application/vnd.openxmlformats-officedocument.presentationml.notesSlide+xml"/>
  <Override PartName="/ppt/tags/tag41.xml" ContentType="application/vnd.openxmlformats-officedocument.presentationml.tags+xml"/>
  <Override PartName="/ppt/notesSlides/notesSlide39.xml" ContentType="application/vnd.openxmlformats-officedocument.presentationml.notesSlide+xml"/>
  <Override PartName="/ppt/tags/tag42.xml" ContentType="application/vnd.openxmlformats-officedocument.presentationml.tags+xml"/>
  <Override PartName="/ppt/notesSlides/notesSlide40.xml" ContentType="application/vnd.openxmlformats-officedocument.presentationml.notesSlide+xml"/>
  <Override PartName="/ppt/tags/tag43.xml" ContentType="application/vnd.openxmlformats-officedocument.presentationml.tags+xml"/>
  <Override PartName="/ppt/notesSlides/notesSlide41.xml" ContentType="application/vnd.openxmlformats-officedocument.presentationml.notesSlide+xml"/>
  <Override PartName="/ppt/tags/tag44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  <p:sldId id="265" r:id="rId11"/>
    <p:sldId id="269" r:id="rId12"/>
    <p:sldId id="270" r:id="rId13"/>
    <p:sldId id="266" r:id="rId14"/>
    <p:sldId id="271" r:id="rId15"/>
    <p:sldId id="267" r:id="rId16"/>
    <p:sldId id="272" r:id="rId17"/>
    <p:sldId id="268" r:id="rId18"/>
    <p:sldId id="273" r:id="rId19"/>
    <p:sldId id="277" r:id="rId20"/>
    <p:sldId id="278" r:id="rId21"/>
    <p:sldId id="276" r:id="rId22"/>
    <p:sldId id="279" r:id="rId23"/>
    <p:sldId id="275" r:id="rId24"/>
    <p:sldId id="280" r:id="rId25"/>
    <p:sldId id="274" r:id="rId26"/>
    <p:sldId id="281" r:id="rId27"/>
    <p:sldId id="282" r:id="rId28"/>
    <p:sldId id="286" r:id="rId29"/>
    <p:sldId id="284" r:id="rId30"/>
    <p:sldId id="287" r:id="rId31"/>
    <p:sldId id="285" r:id="rId32"/>
    <p:sldId id="288" r:id="rId33"/>
    <p:sldId id="283" r:id="rId34"/>
    <p:sldId id="289" r:id="rId35"/>
    <p:sldId id="291" r:id="rId36"/>
    <p:sldId id="294" r:id="rId37"/>
    <p:sldId id="292" r:id="rId38"/>
    <p:sldId id="295" r:id="rId39"/>
    <p:sldId id="293" r:id="rId40"/>
    <p:sldId id="296" r:id="rId41"/>
    <p:sldId id="290" r:id="rId42"/>
    <p:sldId id="297" r:id="rId43"/>
    <p:sldId id="298" r:id="rId44"/>
    <p:sldId id="299" r:id="rId45"/>
  </p:sldIdLst>
  <p:sldSz cx="12192000" cy="6858000"/>
  <p:notesSz cx="6858000" cy="9144000"/>
  <p:custDataLst>
    <p:tags r:id="rId4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190"/>
    <a:srgbClr val="0F36B1"/>
    <a:srgbClr val="386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6323" autoAdjust="0"/>
  </p:normalViewPr>
  <p:slideViewPr>
    <p:cSldViewPr snapToGrid="0">
      <p:cViewPr varScale="1">
        <p:scale>
          <a:sx n="83" d="100"/>
          <a:sy n="83" d="100"/>
        </p:scale>
        <p:origin x="73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405C8-7EFE-4B15-807D-7765AE454758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661A-DBC5-460F-8DD8-4E346A31B1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7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6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95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00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93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04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1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594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12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48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20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187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71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985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5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506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448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602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0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31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906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99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5086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156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48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7299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242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03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432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3867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0597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61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808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494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2141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639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5990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405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4444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162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2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5CC23-ACE0-444E-B67F-65EE9EDB7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A0EE09-7053-47F7-A66D-20CECABBB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E8B249-0E5F-42EA-B40A-ACB9E51D8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4F842-2638-4400-A3D3-1739F484B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8F4AAC-75FC-4B3E-BF49-02AAC3B0D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97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B0418-B867-4B0F-AF65-760DCB7B0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0CED00-DD01-4BDE-8C1C-67E12688F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D3AD4C-2E4F-420F-A01B-66FC052A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F1ED7-ECFC-41DF-831B-E7797037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1D3AAF-14C8-42E6-8F21-788799DDA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3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C5C1D-0A88-459C-B76B-04F9D89F9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FF19B5-471B-42B6-86CC-A30854B52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D49E63-2A39-4D02-8CD4-725EB0C3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B08EF6-0702-4A68-B33D-0C169A5A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F9851B-CBC1-45A0-A7C8-F76F62561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94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45BC-A7C0-467B-81A1-38BB9AC3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694AE6-FF70-488F-93CF-2B139187C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C0C96E-4D53-499E-BF5D-EDCAEE689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2F51B8-11C8-4F1D-B0F9-A17527F4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A2B451-EB00-4D04-B2C3-193D215B6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518D79-7576-481A-B2C3-15DF53A9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85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1E2D1-43B5-4D05-9CE1-9045F7B2F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BD44F7-2EA9-4AE1-B844-B323D22EA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33448C-B509-4A50-B899-9B802E18C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D18A01-8CE3-4CCD-9CA5-3884F09F0B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9582535-537C-4FC3-A7E9-A23845F33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B05272-EE4D-4BD5-9156-24BF26E31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BD7305-F7BE-4CAD-B923-4A3DA299D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AC5E60-1D44-4B95-BEFD-A82309F76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59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CCD54-E56A-44C3-927C-DFAAEC54B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FC5870-F361-404F-BDB5-C7EB38C3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5661EB-8089-4BA6-AB05-5D62D8F29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44A831-93F7-4D83-9498-0E3AF4C3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21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AEFBF1-056A-49F6-856A-ED16970E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41BD71-309B-47F4-B719-2E927A66F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9BFE6C-CE6C-4F93-818B-A65BD118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33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5CF93-1DE6-47A5-975E-058932CD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46267D-4D69-46D7-A8DA-0A5664514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28F3E3-6E60-47A1-AAAA-FBCA9DA65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A8E6C4-C010-4513-8D10-CC0AE2B77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6F0D-23E6-4E3C-A647-70E67E461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2C2519-2CE2-4793-B495-A50DB0532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83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CF4669-8F36-4373-AB4D-CB03632B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2FF3A6-ED47-45CD-8A53-1720C18A3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A40AC7-0ECD-4704-8826-5944F9036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11E518-6B25-48CB-9A67-02B0255C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E37299-405D-4863-98D9-51E116ED6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08ABB1-31F6-49DA-A3BE-518BA903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88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D59B2-1404-442D-81DF-E67E4C759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902DE3-AAFB-4FC7-A0E5-937E15EA0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A86D6B-F364-4093-A527-39C76EE1E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0EE8E7-B26D-4CA7-A58D-64A770097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1EF554-35F0-4E9E-A1D0-230546B6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59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C6F356-2930-4C0F-B17E-B605DAEF9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24A3C4-743F-4CCF-A5EB-E0D77E4F2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DB0DD0-DEF9-4BF1-A9EC-068C7969A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6D567C-78C2-489C-8BE8-A7026652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4D489-44B6-4F76-8D72-3F3A7113C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683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565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4160939" y="2952925"/>
            <a:ext cx="2910980" cy="101506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ОТВЕТ</a:t>
            </a:r>
            <a:endParaRPr lang="ru-RU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9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3B7581-8384-4A53-A325-07D37528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40E54E-234B-475B-AD31-E8F24EDE7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0607D4-3F56-4C51-BED4-821977662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DBFB-DE8D-4744-928A-4B216267F296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17F521-846D-4D68-9A8D-534866FFB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4290B3-7C1E-4DA5-B96D-ADF0B2EDB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69EB1-8785-4EB2-BD50-90242CFAE7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2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372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37.xml"/><Relationship Id="rId18" Type="http://schemas.openxmlformats.org/officeDocument/2006/relationships/slide" Target="slide39.xml"/><Relationship Id="rId3" Type="http://schemas.openxmlformats.org/officeDocument/2006/relationships/notesSlide" Target="../notesSlides/notesSlide2.xml"/><Relationship Id="rId21" Type="http://schemas.openxmlformats.org/officeDocument/2006/relationships/slide" Target="slide25.xml"/><Relationship Id="rId7" Type="http://schemas.openxmlformats.org/officeDocument/2006/relationships/slide" Target="slide27.xml"/><Relationship Id="rId12" Type="http://schemas.openxmlformats.org/officeDocument/2006/relationships/slide" Target="slide29.xml"/><Relationship Id="rId17" Type="http://schemas.openxmlformats.org/officeDocument/2006/relationships/slide" Target="slide31.xml"/><Relationship Id="rId2" Type="http://schemas.openxmlformats.org/officeDocument/2006/relationships/slideLayout" Target="../slideLayouts/slideLayout2.xml"/><Relationship Id="rId16" Type="http://schemas.openxmlformats.org/officeDocument/2006/relationships/slide" Target="slide23.xml"/><Relationship Id="rId20" Type="http://schemas.openxmlformats.org/officeDocument/2006/relationships/slide" Target="slide17.xml"/><Relationship Id="rId1" Type="http://schemas.openxmlformats.org/officeDocument/2006/relationships/tags" Target="../tags/tag4.xml"/><Relationship Id="rId6" Type="http://schemas.openxmlformats.org/officeDocument/2006/relationships/slide" Target="slide19.xml"/><Relationship Id="rId11" Type="http://schemas.openxmlformats.org/officeDocument/2006/relationships/slide" Target="slide21.xml"/><Relationship Id="rId24" Type="http://schemas.openxmlformats.org/officeDocument/2006/relationships/slide" Target="slide41.xml"/><Relationship Id="rId5" Type="http://schemas.openxmlformats.org/officeDocument/2006/relationships/slide" Target="slide11.xml"/><Relationship Id="rId15" Type="http://schemas.openxmlformats.org/officeDocument/2006/relationships/slide" Target="slide15.xml"/><Relationship Id="rId23" Type="http://schemas.openxmlformats.org/officeDocument/2006/relationships/slide" Target="slide42.xml"/><Relationship Id="rId10" Type="http://schemas.openxmlformats.org/officeDocument/2006/relationships/slide" Target="slide13.xml"/><Relationship Id="rId19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5.xml"/><Relationship Id="rId14" Type="http://schemas.openxmlformats.org/officeDocument/2006/relationships/slide" Target="slide7.xml"/><Relationship Id="rId22" Type="http://schemas.openxmlformats.org/officeDocument/2006/relationships/slide" Target="slide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4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slide" Target="slide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5.jpe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slide" Target="slide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image" Target="../media/image6.jpe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slide" Target="slide10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7.jpe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slide" Target="slide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5" Type="http://schemas.openxmlformats.org/officeDocument/2006/relationships/image" Target="../media/image8.jpe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slide" Target="slide1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5" Type="http://schemas.openxmlformats.org/officeDocument/2006/relationships/image" Target="../media/image9.jpe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5" Type="http://schemas.openxmlformats.org/officeDocument/2006/relationships/slide" Target="slide16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10.jpe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5" Type="http://schemas.openxmlformats.org/officeDocument/2006/relationships/slide" Target="slide18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5" Type="http://schemas.openxmlformats.org/officeDocument/2006/relationships/image" Target="../media/image11.jpe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5" Type="http://schemas.openxmlformats.org/officeDocument/2006/relationships/slide" Target="slide20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5" Type="http://schemas.openxmlformats.org/officeDocument/2006/relationships/image" Target="../media/image12.jpe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5" Type="http://schemas.openxmlformats.org/officeDocument/2006/relationships/slide" Target="slide2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13.jpe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5" Type="http://schemas.openxmlformats.org/officeDocument/2006/relationships/slide" Target="slide24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5" Type="http://schemas.openxmlformats.org/officeDocument/2006/relationships/image" Target="../media/image14.jpeg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5" Type="http://schemas.openxmlformats.org/officeDocument/2006/relationships/slide" Target="slide26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5" Type="http://schemas.openxmlformats.org/officeDocument/2006/relationships/image" Target="../media/image15.jpe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5" Type="http://schemas.openxmlformats.org/officeDocument/2006/relationships/slide" Target="slide28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5" Type="http://schemas.openxmlformats.org/officeDocument/2006/relationships/image" Target="../media/image16.jpeg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5" Type="http://schemas.openxmlformats.org/officeDocument/2006/relationships/slide" Target="slide30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5" Type="http://schemas.openxmlformats.org/officeDocument/2006/relationships/image" Target="../media/image17.jpeg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Relationship Id="rId5" Type="http://schemas.openxmlformats.org/officeDocument/2006/relationships/slide" Target="slide3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5" Type="http://schemas.openxmlformats.org/officeDocument/2006/relationships/image" Target="../media/image18.jpeg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5" Type="http://schemas.openxmlformats.org/officeDocument/2006/relationships/slide" Target="slide34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5" Type="http://schemas.openxmlformats.org/officeDocument/2006/relationships/image" Target="../media/image19.jpeg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Relationship Id="rId5" Type="http://schemas.openxmlformats.org/officeDocument/2006/relationships/slide" Target="slide36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Relationship Id="rId5" Type="http://schemas.openxmlformats.org/officeDocument/2006/relationships/image" Target="../media/image20.jpeg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9.xml"/><Relationship Id="rId5" Type="http://schemas.openxmlformats.org/officeDocument/2006/relationships/slide" Target="slide38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Relationship Id="rId5" Type="http://schemas.openxmlformats.org/officeDocument/2006/relationships/slide" Target="slide40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2.xml"/><Relationship Id="rId5" Type="http://schemas.openxmlformats.org/officeDocument/2006/relationships/image" Target="../media/image22.jpeg"/><Relationship Id="rId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3.xml"/><Relationship Id="rId5" Type="http://schemas.openxmlformats.org/officeDocument/2006/relationships/slide" Target="slide4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4.xml"/><Relationship Id="rId5" Type="http://schemas.openxmlformats.org/officeDocument/2006/relationships/image" Target="../media/image23.jpeg"/><Relationship Id="rId4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utofemida.ru/znaki-i-pdd" TargetMode="External"/><Relationship Id="rId2" Type="http://schemas.openxmlformats.org/officeDocument/2006/relationships/hyperlink" Target="https://&#1087;&#1076;&#1076;-&#1101;&#1082;&#1079;&#1072;&#1084;&#1077;&#1085;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popular-logistics.ru/photocrosswalk" TargetMode="External"/><Relationship Id="rId5" Type="http://schemas.openxmlformats.org/officeDocument/2006/relationships/hyperlink" Target="https://ds04.infourok.ru/uploads/ex/1377/00030d2e-145282a6/img1.jpg" TargetMode="External"/><Relationship Id="rId4" Type="http://schemas.openxmlformats.org/officeDocument/2006/relationships/hyperlink" Target="https://infourok.ru/shablon-prezentaciya-dlya-sostavleniya-igri-svoya-igra-153977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2000">
              <a:schemeClr val="accent5">
                <a:lumMod val="89000"/>
              </a:schemeClr>
            </a:gs>
            <a:gs pos="62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6567" y="4313382"/>
            <a:ext cx="9144000" cy="88679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«Правила Дорожного Движения»</a:t>
            </a:r>
          </a:p>
          <a:p>
            <a:pPr algn="ctr"/>
            <a:r>
              <a:rPr lang="ru-RU" sz="19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Викторина для детей 12-15 лет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731" y="2176798"/>
            <a:ext cx="4166833" cy="20734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72683E-448B-48EB-9D8F-FA98F11A4C99}"/>
              </a:ext>
            </a:extLst>
          </p:cNvPr>
          <p:cNvSpPr txBox="1"/>
          <p:nvPr/>
        </p:nvSpPr>
        <p:spPr>
          <a:xfrm>
            <a:off x="5993784" y="5321204"/>
            <a:ext cx="53755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Составитель: </a:t>
            </a:r>
            <a:r>
              <a:rPr lang="ru-RU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Рагуев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Олег Валерьевич,             </a:t>
            </a:r>
          </a:p>
          <a:p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педагог дополнительного образования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ED21A9-4873-4B77-AA96-3751147091F2}"/>
              </a:ext>
            </a:extLst>
          </p:cNvPr>
          <p:cNvSpPr txBox="1"/>
          <p:nvPr/>
        </p:nvSpPr>
        <p:spPr>
          <a:xfrm>
            <a:off x="1256145" y="674416"/>
            <a:ext cx="9993745" cy="1233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Муниципальное бюджетное учреждение дополнительного образования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«Детско-юношеский центр»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Кольского района Мурманской области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75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D5190"/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457814"/>
              </p:ext>
            </p:extLst>
          </p:nvPr>
        </p:nvGraphicFramePr>
        <p:xfrm>
          <a:off x="298939" y="184637"/>
          <a:ext cx="11676185" cy="6631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5491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История</a:t>
                      </a: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Философия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Экономика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Психология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Иностранный язык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1381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4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5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6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7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8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9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0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1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2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3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4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5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6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7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8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9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0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1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2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3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59359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Дорожные</a:t>
                      </a:r>
                      <a:r>
                        <a:rPr lang="ru-RU" sz="2500" b="0" cap="none" spc="0" baseline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знаки</a:t>
                      </a:r>
                      <a:endParaRPr lang="ru-RU" sz="2500" b="0" cap="none" spc="0" dirty="0">
                        <a:ln w="0"/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u="non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 action="ppaction://hlinksldjump"/>
                        </a:rPr>
                        <a:t>200</a:t>
                      </a:r>
                      <a:endParaRPr lang="ru-RU" sz="35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 action="ppaction://hlinksldjump"/>
                        </a:rPr>
                        <a:t>400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4" action="ppaction://hlinksldjump"/>
                        </a:rPr>
                        <a:t>600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9" action="ppaction://hlinksldjump"/>
                        </a:rPr>
                        <a:t>800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История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5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0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Пассажир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1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6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1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Велосипедист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2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7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2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Пешеход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8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3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8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4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2649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51631" y="941696"/>
            <a:ext cx="8120418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Ромбовитый</a:t>
            </a:r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желтый знак стоит на перекрестке и разрешает водителю проехать первым. Как называется этот дорожный знак?</a:t>
            </a:r>
          </a:p>
          <a:p>
            <a:pPr algn="ctr"/>
            <a:endParaRPr lang="ru-RU" sz="35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sz="35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4" name="Rectangle 3">
            <a:hlinkClick r:id="rId4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77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4" y="2947916"/>
            <a:ext cx="10759642" cy="1528549"/>
          </a:xfrm>
        </p:spPr>
        <p:txBody>
          <a:bodyPr>
            <a:normAutofit/>
          </a:bodyPr>
          <a:lstStyle/>
          <a:p>
            <a:pPr algn="ctr"/>
            <a:r>
              <a:rPr lang="ru-RU" sz="44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«Главная дорога»</a:t>
            </a:r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pic>
        <p:nvPicPr>
          <p:cNvPr id="5" name="Рисунок 4" descr="texture_road_sign_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8067" y="382137"/>
            <a:ext cx="2718076" cy="25248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972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760" y="642688"/>
            <a:ext cx="10759642" cy="4578927"/>
          </a:xfrm>
        </p:spPr>
        <p:txBody>
          <a:bodyPr/>
          <a:lstStyle/>
          <a:p>
            <a:pPr algn="ctr"/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9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5199230" y="5690466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 выглядит предписывающий дорожный знак? 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7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sldjump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1069" y="2419544"/>
            <a:ext cx="11614244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Круглый, белая картинка на синем фоне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znaki-krugli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10034" y="585574"/>
            <a:ext cx="4762500" cy="1428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15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914400" y="2612493"/>
            <a:ext cx="982638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 чем информирует этот дорожный знак? 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Перевернутый треугольник с красной каймой и белым фоном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85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Уступи дорогу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дорожные-знаки_ 9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56008" y="206599"/>
            <a:ext cx="2392408" cy="23591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303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каком случае дорожный знак «Подача звукового сигнала запрещена» разрешает подать сигнал?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574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177421" y="2770496"/>
            <a:ext cx="12014579" cy="174691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предотвращения дорожно-транспортного происшествия 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3fd74a64d2b417685e1e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0238" y="436728"/>
            <a:ext cx="2747750" cy="2060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78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Когда и где появился первый светофор?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107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Лондон, 1868 год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OjGDpXnM6q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011061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489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Когда и где появился первый светофор в России?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08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191069" y="2419544"/>
            <a:ext cx="12000931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Москве и Ленинграде (Санкт-Петербург) в 1929 году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svetofor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8185" y="364082"/>
            <a:ext cx="3066197" cy="20900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75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каком году и где официально утвердили первые дорожные знаки?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529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1909  году  Парижской конвенцией  по автомобильному движению  </a:t>
            </a:r>
          </a:p>
        </p:txBody>
      </p:sp>
      <p:pic>
        <p:nvPicPr>
          <p:cNvPr id="4" name="Рисунок 3" descr="img-EBnp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8712" y="258740"/>
            <a:ext cx="7858054" cy="20068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834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 назывались первые указатели расстояния?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37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b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Верста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5622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1962" y="702860"/>
            <a:ext cx="3740038" cy="61551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24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1555845" y="2612493"/>
            <a:ext cx="938965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Обязан ли пассажир пристегиваться ремнями безопасности в транспортном средстве, при их наличии?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67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2db8e0d0b49d195d184ca3482ac4d1c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1332" y="0"/>
            <a:ext cx="4666537" cy="26203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100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обязан сделать пассажир мотоцикла?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0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Надеть и застегнуть шлем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1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0723" y="204717"/>
            <a:ext cx="3799810" cy="25384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918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 перевозить детей в возрасте до 7 лет?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030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0" y="2419544"/>
            <a:ext cx="12192000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специальном удерживающем устройстве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5e8eeae193800019984345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0516" y="191069"/>
            <a:ext cx="2341729" cy="23417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76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1" y="2612493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какого возраста можно перевозить детей на заднем сиденья мотоцикла? 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43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89.00.91.10008400280RED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7851" y="186570"/>
            <a:ext cx="3835021" cy="2554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447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1" y="2612493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Разрешено ли движение велосипедиста в возрасте 15 лет по левому краю проезжей части?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54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14_pravil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2208" y="416507"/>
            <a:ext cx="3325759" cy="21492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855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7" name="Прямоугольник 2"/>
          <p:cNvSpPr/>
          <p:nvPr/>
        </p:nvSpPr>
        <p:spPr>
          <a:xfrm>
            <a:off x="1" y="2612493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Чем подает сигналы велосипедист при маневрировании?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9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Руками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0009-008-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04397" y="226809"/>
            <a:ext cx="3956713" cy="25290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955343" y="2612493"/>
            <a:ext cx="105360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Разрешено ли буксировать велосипед мопедом?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d690ec5b45648254ded7d21354699d58-800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231" y="260729"/>
            <a:ext cx="5105400" cy="2324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766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72955" y="2612493"/>
            <a:ext cx="114777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сколько метров должен выступать груз, перевозимый на велосипеде?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698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чем на 0,5 метров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032" y="204431"/>
            <a:ext cx="3712191" cy="23572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89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504967" y="2612493"/>
            <a:ext cx="108226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 движении по краю проезжей части пешеходы должны идти…?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893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Навстречу движению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hello_html_m1981e7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61832" y="191069"/>
            <a:ext cx="4349656" cy="25228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373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1" y="2612493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 отсутствии пешеходных переходов, можно ли переходить дорогу на перекрестках?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68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Да, по линии тротуаров и обочин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1425279677-tema13_im01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5759" y="320152"/>
            <a:ext cx="6023498" cy="24093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38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1" y="2612493"/>
            <a:ext cx="11900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 собираетесь перейти по пешеходному переходу на зеленый свет светофора, но регулировщик стоит к Вам спиной вытянув руки в стороны. Разрешено ли Вам идти?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142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shutterstock_4207748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85648" y="212110"/>
            <a:ext cx="2866029" cy="2507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37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163773" y="2612493"/>
            <a:ext cx="117916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Можно ли вести группу детей до 7 лет по обочине в сопровождении взрослых, в темное время суток?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296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4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</a:t>
            </a:r>
            <a:endParaRPr lang="ru-RU" sz="44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pdd-ukraine-punkt-4-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9119" y="163775"/>
            <a:ext cx="4416795" cy="2511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19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D5190">
                <a:lumMod val="0"/>
                <a:lumOff val="100000"/>
                <a:alpha val="0"/>
              </a:srgb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294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184" y="901211"/>
            <a:ext cx="8651631" cy="486654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A4B5F-0A46-4979-BC90-01CA4CAC8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566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+mn-ea"/>
                <a:cs typeface="+mn-cs"/>
              </a:rPr>
            </a:br>
            <a:r>
              <a:rPr lang="ru-RU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+mn-ea"/>
                <a:cs typeface="+mn-cs"/>
              </a:rPr>
              <a:t>ИСТОЧНИКИ ИНФОРМАЦИИ</a:t>
            </a:r>
            <a:br>
              <a:rPr lang="ru-RU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C688D-D2EF-412F-A75F-EF462516F419}"/>
              </a:ext>
            </a:extLst>
          </p:cNvPr>
          <p:cNvSpPr txBox="1"/>
          <p:nvPr/>
        </p:nvSpPr>
        <p:spPr>
          <a:xfrm>
            <a:off x="1131455" y="1640086"/>
            <a:ext cx="10515600" cy="3879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ПРАВИЛА ДОРОЖНОГО ДВИЖЕНИЯ 2020 С ПРИМЕРАМИ И КОММЕНТАРИЯМИ. – СПБ.: ПИТЕР, 2020. 160 С.: ИЛ. – (СЕРИЯ «АВТОШКОЛА»)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2. </a:t>
            </a: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ПДД-экзамен.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com/ - URL: </a:t>
            </a:r>
            <a:r>
              <a:rPr kumimoji="0" lang="en-US" sz="1600" i="0" u="none" strike="noStrike" kern="1200" cap="none" spc="0" normalizeH="0" baseline="0" noProof="0" dirty="0">
                <a:ln w="0"/>
                <a:solidFill>
                  <a:srgbClr val="0563C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kumimoji="0" lang="ru-RU" sz="1600" i="0" u="none" strike="noStrike" kern="1200" cap="none" spc="0" normalizeH="0" baseline="0" noProof="0" dirty="0" err="1">
                <a:ln w="0"/>
                <a:solidFill>
                  <a:srgbClr val="0563C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пдд</a:t>
            </a: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0563C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-экзамен.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com/</a:t>
            </a:r>
            <a:endParaRPr kumimoji="0" lang="ru-RU" sz="1600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3.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AUTOFEMIDA.</a:t>
            </a: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Вопросы автомобильного права. 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URL: 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https://autofemida.ru/znaki-i-pdd</a:t>
            </a:r>
            <a:endParaRPr kumimoji="0" lang="en-US" sz="1600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4.</a:t>
            </a:r>
            <a:r>
              <a:rPr lang="en-US" sz="1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i="0" dirty="0">
                <a:effectLst/>
                <a:latin typeface="Open Sans" panose="020B0606030504020204" pitchFamily="34" charset="0"/>
              </a:rPr>
              <a:t>Шаблон презентация для составления игры «СВОЯ ИГРА»</a:t>
            </a:r>
            <a:r>
              <a:rPr lang="en-US" sz="1600" dirty="0">
                <a:latin typeface="Open Sans" panose="020B0606030504020204" pitchFamily="34" charset="0"/>
              </a:rPr>
              <a:t>.</a:t>
            </a:r>
            <a:r>
              <a:rPr lang="en-US" sz="1600" i="0" dirty="0">
                <a:effectLst/>
                <a:latin typeface="Open Sans" panose="020B0606030504020204" pitchFamily="34" charset="0"/>
              </a:rPr>
              <a:t> - URL:</a:t>
            </a:r>
            <a:r>
              <a:rPr lang="ru-RU" sz="1600" i="0" dirty="0">
                <a:effectLst/>
                <a:latin typeface="Open Sans" panose="020B0606030504020204" pitchFamily="34" charset="0"/>
              </a:rPr>
              <a:t> </a:t>
            </a:r>
            <a:r>
              <a:rPr kumimoji="0" lang="en-US" sz="1600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https://infourok.ru/shablon-prezentaciya-dlya-sostavleniya-igri-svoya-igra-1539774.html</a:t>
            </a:r>
            <a:endParaRPr kumimoji="0" lang="ru-RU" sz="1600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Иллюстрации: </a:t>
            </a:r>
            <a:r>
              <a:rPr kumimoji="0" lang="en-US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https://ds04.infourok.ru/uploads/ex/1377/00030d2e-145282a6/img1.jpg</a:t>
            </a:r>
            <a:endParaRPr kumimoji="0" lang="ru-RU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                                 </a:t>
            </a:r>
            <a:r>
              <a:rPr kumimoji="0" lang="en-US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http://popular-logistics.ru/photocrosswalk</a:t>
            </a:r>
            <a:endParaRPr kumimoji="0" lang="ru-RU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611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PLAYERS_CUSTOMIZATION" val="UEsDBBQAAgAIAAlvgU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BAgAAFAACAAgACW+BSKkBxHb7AgAAsAgAABQAAAAAAAAAAQAAAAAAAAAAAHVuaXZlcnNhbC9wbGF5ZXIueG1sUEsFBgAAAAABAAEAQgAAAC0DAAAAAA=="/>
  <p:tag name="ISPRING_PRESENTATION_TITLE" val="СВОЯ ИГРА"/>
  <p:tag name="ARTICULATE_SLIDE_COUNT" val="42"/>
  <p:tag name="ARTICULATE_PROJECT_OPEN" val="0"/>
  <p:tag name="ISPRING_UUID" val="{057A1C99-AAD4-4B36-81AC-138FA0944F7E}"/>
  <p:tag name="ISPRING_RESOURCE_FOLDER" val="C:\Users\olga.kokoulina\Documents\СВОЯ ИГРА - Copy\"/>
  <p:tag name="ISPRING_PRESENTATION_PATH" val="C:\Users\olga.kokoulina\Documents\СВОЯ ИГРА - Copy.pptx"/>
  <p:tag name="ISPRING_PROJECT_FOLDER_UPDATED" val="1"/>
  <p:tag name="ISPRING_SCREEN_RECS_UPDATED" val="C:\Users\olga.kokoulina\Documents\СВОЯ ИГРА - Copy"/>
  <p:tag name="ISPRING_RESOURCE_PATHS_HASH_PRESENTER" val="30a29568428e1fbe1e9622116143a56fc151e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4300</TotalTime>
  <Words>695</Words>
  <Application>Microsoft Office PowerPoint</Application>
  <PresentationFormat>Широкоэкранный</PresentationFormat>
  <Paragraphs>212</Paragraphs>
  <Slides>44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«Главная дорога»</vt:lpstr>
      <vt:lpstr> </vt:lpstr>
      <vt:lpstr>Круглый, белая картинка на синем фоне</vt:lpstr>
      <vt:lpstr>Презентация PowerPoint</vt:lpstr>
      <vt:lpstr>Уступи дорогу</vt:lpstr>
      <vt:lpstr>Презентация PowerPoint</vt:lpstr>
      <vt:lpstr>Для предотвращения дорожно-транспортного происшествия </vt:lpstr>
      <vt:lpstr>Презентация PowerPoint</vt:lpstr>
      <vt:lpstr>Лондон, 1868 год</vt:lpstr>
      <vt:lpstr>Презентация PowerPoint</vt:lpstr>
      <vt:lpstr>В Москве и Ленинграде (Санкт-Петербург) в 1929 году</vt:lpstr>
      <vt:lpstr>Презентация PowerPoint</vt:lpstr>
      <vt:lpstr>В 1909  году  Парижской конвенцией  по автомобильному движению  </vt:lpstr>
      <vt:lpstr>Презентация PowerPoint</vt:lpstr>
      <vt:lpstr> Верста</vt:lpstr>
      <vt:lpstr>Презентация PowerPoint</vt:lpstr>
      <vt:lpstr>Да</vt:lpstr>
      <vt:lpstr>Презентация PowerPoint</vt:lpstr>
      <vt:lpstr>Надеть и застегнуть шлем</vt:lpstr>
      <vt:lpstr>Презентация PowerPoint</vt:lpstr>
      <vt:lpstr>В специальном удерживающем устройстве</vt:lpstr>
      <vt:lpstr>Презентация PowerPoint</vt:lpstr>
      <vt:lpstr>12 лет</vt:lpstr>
      <vt:lpstr>Презентация PowerPoint</vt:lpstr>
      <vt:lpstr>Нет</vt:lpstr>
      <vt:lpstr>Презентация PowerPoint</vt:lpstr>
      <vt:lpstr>Руками</vt:lpstr>
      <vt:lpstr>Презентация PowerPoint</vt:lpstr>
      <vt:lpstr>Нет</vt:lpstr>
      <vt:lpstr>Презентация PowerPoint</vt:lpstr>
      <vt:lpstr>Не более чем на 0,5 метров</vt:lpstr>
      <vt:lpstr>Презентация PowerPoint</vt:lpstr>
      <vt:lpstr>Навстречу движению</vt:lpstr>
      <vt:lpstr>Презентация PowerPoint</vt:lpstr>
      <vt:lpstr>Да, по линии тротуаров и обочин</vt:lpstr>
      <vt:lpstr>Презентация PowerPoint</vt:lpstr>
      <vt:lpstr>Нет</vt:lpstr>
      <vt:lpstr>Презентация PowerPoint</vt:lpstr>
      <vt:lpstr>Нет</vt:lpstr>
      <vt:lpstr>Презентация PowerPoint</vt:lpstr>
      <vt:lpstr> ИСТОЧНИКИ ИНФОРМАЦИИ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Olga Kokoulina</dc:creator>
  <cp:lastModifiedBy>Пользователь</cp:lastModifiedBy>
  <cp:revision>121</cp:revision>
  <dcterms:created xsi:type="dcterms:W3CDTF">2017-04-04T07:27:35Z</dcterms:created>
  <dcterms:modified xsi:type="dcterms:W3CDTF">2021-08-09T13:32:19Z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F2CB6D5A-1B8B-4A8E-ADC4-3A0669CDCAD4</vt:lpwstr>
  </property>
  <property fmtid="{D5CDD505-2E9C-101B-9397-08002B2CF9AE}" pid="3" name="ArticulatePath">
    <vt:lpwstr>Презентация2</vt:lpwstr>
  </property>
</Properties>
</file>